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80" r:id="rId3"/>
    <p:sldId id="281" r:id="rId4"/>
    <p:sldId id="263" r:id="rId5"/>
    <p:sldId id="257" r:id="rId6"/>
    <p:sldId id="259" r:id="rId7"/>
    <p:sldId id="270" r:id="rId8"/>
    <p:sldId id="271" r:id="rId9"/>
    <p:sldId id="284" r:id="rId10"/>
    <p:sldId id="285" r:id="rId11"/>
    <p:sldId id="273" r:id="rId12"/>
    <p:sldId id="274" r:id="rId13"/>
    <p:sldId id="260" r:id="rId14"/>
    <p:sldId id="275" r:id="rId15"/>
    <p:sldId id="276" r:id="rId16"/>
    <p:sldId id="277" r:id="rId17"/>
    <p:sldId id="286" r:id="rId18"/>
    <p:sldId id="287" r:id="rId19"/>
    <p:sldId id="292" r:id="rId20"/>
    <p:sldId id="291" r:id="rId21"/>
    <p:sldId id="288" r:id="rId22"/>
    <p:sldId id="289" r:id="rId23"/>
    <p:sldId id="290" r:id="rId24"/>
    <p:sldId id="279" r:id="rId25"/>
    <p:sldId id="262" r:id="rId26"/>
    <p:sldId id="283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FCA5"/>
    <a:srgbClr val="FBDDF6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1521" autoAdjust="0"/>
  </p:normalViewPr>
  <p:slideViewPr>
    <p:cSldViewPr snapToGrid="0">
      <p:cViewPr varScale="1">
        <p:scale>
          <a:sx n="112" d="100"/>
          <a:sy n="112" d="100"/>
        </p:scale>
        <p:origin x="45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687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320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589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971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339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809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1572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2631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112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9550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simple tracking app for cryptocurrency assets.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4787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 smtClean="0"/>
              <a:t>Crypto</a:t>
            </a:r>
            <a:r>
              <a:rPr lang="en-US" baseline="0" dirty="0" smtClean="0"/>
              <a:t>currency asset is growing dramatically.  Targeting build a tool that let user could have a instant peak of the latest momentum.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6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would like to build an app that provides custom information for the latest market flow and price movement.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http://getskeleton.com/ -</a:t>
            </a:r>
            <a:r>
              <a:rPr lang="en-US" dirty="0" err="1" smtClean="0"/>
              <a:t>css</a:t>
            </a:r>
            <a:r>
              <a:rPr lang="en-US" dirty="0" smtClean="0"/>
              <a:t> framework</a:t>
            </a:r>
          </a:p>
          <a:p>
            <a:r>
              <a:rPr lang="en-US" dirty="0" smtClean="0"/>
              <a:t>https://fonts.google.com/ -80s pixel font</a:t>
            </a:r>
          </a:p>
          <a:p>
            <a:r>
              <a:rPr lang="en-US" dirty="0" smtClean="0"/>
              <a:t>https://fontawesome.com/ -Icons</a:t>
            </a:r>
          </a:p>
          <a:p>
            <a:r>
              <a:rPr lang="en-US" dirty="0" smtClean="0"/>
              <a:t>https://www.coingecko.com/ -</a:t>
            </a:r>
            <a:r>
              <a:rPr lang="en-US" dirty="0" err="1" smtClean="0"/>
              <a:t>Api</a:t>
            </a:r>
            <a:r>
              <a:rPr lang="en-US" dirty="0" smtClean="0"/>
              <a:t> &amp; widget(price compare</a:t>
            </a:r>
            <a:r>
              <a:rPr lang="en-US" baseline="0" dirty="0" smtClean="0"/>
              <a:t> &amp; individual scope</a:t>
            </a:r>
            <a:r>
              <a:rPr lang="en-US" dirty="0" smtClean="0"/>
              <a:t>)</a:t>
            </a:r>
          </a:p>
          <a:p>
            <a:r>
              <a:rPr lang="en-US" dirty="0" smtClean="0"/>
              <a:t>https://codepen.io/ -Background animation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305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219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alphaModFix amt="47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2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0980" y="2308345"/>
            <a:ext cx="8520600" cy="2136772"/>
          </a:xfrm>
          <a:prstGeom prst="rect">
            <a:avLst/>
          </a:prstGeom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Crypto Lane</a:t>
            </a:r>
            <a:endParaRPr sz="78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Ink Free" panose="03080402000500000000" pitchFamily="66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863827" y="4390288"/>
            <a:ext cx="3967753" cy="369332"/>
          </a:xfrm>
          <a:prstGeom prst="rect">
            <a:avLst/>
          </a:prstGeom>
          <a:noFill/>
          <a:effectLst>
            <a:outerShdw blurRad="50800" dist="50800" dir="5400000" algn="ctr" rotWithShape="0">
              <a:srgbClr val="FBDDF6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Ali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Ali</a:t>
            </a:r>
            <a:r>
              <a:rPr lang="en-US" sz="18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 </a:t>
            </a:r>
            <a:r>
              <a:rPr lang="en-US" sz="1800" b="1" dirty="0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&amp; George Ellis &amp;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Szuyuan</a:t>
            </a:r>
            <a:r>
              <a:rPr lang="en-US" sz="1800" b="1" dirty="0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 Cheng </a:t>
            </a:r>
            <a:endParaRPr lang="en-US" sz="1800" b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Ink Free" panose="03080402000500000000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r="62047"/>
          <a:stretch/>
        </p:blipFill>
        <p:spPr>
          <a:xfrm>
            <a:off x="311700" y="232559"/>
            <a:ext cx="3108960" cy="318918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softEdge rad="50800"/>
          </a:effec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943" y="1076511"/>
            <a:ext cx="6175977" cy="3862776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959130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399489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Challenges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895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10919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Successes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0687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Demo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3" r="16054"/>
          <a:stretch/>
        </p:blipFill>
        <p:spPr>
          <a:xfrm>
            <a:off x="822960" y="191796"/>
            <a:ext cx="3857448" cy="4768823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  <a:softEdge rad="63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449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Initialise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70" y="1569720"/>
            <a:ext cx="6453051" cy="282321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49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449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Fiat Button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96" y="1710690"/>
            <a:ext cx="6096000" cy="26670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20650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Social Media-News feed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725930"/>
            <a:ext cx="6096000" cy="26670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8642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Price Comparison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80" y="1725930"/>
            <a:ext cx="6096000" cy="26670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3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65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Coin Scope</a:t>
            </a:r>
            <a:endParaRPr sz="65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80" y="1725930"/>
            <a:ext cx="6096000" cy="26670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3567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77;p17"/>
          <p:cNvSpPr txBox="1">
            <a:spLocks/>
          </p:cNvSpPr>
          <p:nvPr/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buSzPts val="5200"/>
            </a:pPr>
            <a:r>
              <a:rPr lang="en-US" sz="65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Refresh Timer</a:t>
            </a:r>
            <a:endParaRPr lang="en-US" sz="65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784159"/>
            <a:ext cx="6096000" cy="266700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8503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-853440" y="198120"/>
            <a:ext cx="4442460" cy="1516895"/>
          </a:xfrm>
          <a:prstGeom prst="rect">
            <a:avLst/>
          </a:prstGeom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Concept-</a:t>
            </a:r>
            <a:endParaRPr sz="78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301093" y="2804160"/>
            <a:ext cx="4690507" cy="196447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7AFCA5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Clr>
                <a:schemeClr val="dk1"/>
              </a:buClr>
              <a:buSzPts val="5200"/>
              <a:buNone/>
              <a:defRPr sz="8000" b="1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  <a:lvl2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/>
            <a:r>
              <a:rPr lang="zh-TW" altLang="en-US" sz="3200" dirty="0" smtClean="0"/>
              <a:t>。</a:t>
            </a:r>
            <a:r>
              <a:rPr lang="en-US" sz="3200" dirty="0" smtClean="0"/>
              <a:t>Description</a:t>
            </a:r>
            <a:endParaRPr lang="en-US" sz="3200" dirty="0"/>
          </a:p>
          <a:p>
            <a:pPr algn="l"/>
            <a:r>
              <a:rPr lang="zh-TW" altLang="en-US" sz="3200" dirty="0"/>
              <a:t>。</a:t>
            </a:r>
            <a:r>
              <a:rPr lang="en-US" sz="3200" dirty="0"/>
              <a:t>Motivation for development?</a:t>
            </a:r>
          </a:p>
          <a:p>
            <a:pPr algn="l"/>
            <a:r>
              <a:rPr lang="zh-TW" altLang="en-US" sz="3200" dirty="0"/>
              <a:t>。</a:t>
            </a:r>
            <a:r>
              <a:rPr lang="en-US" sz="3200" dirty="0"/>
              <a:t>User story</a:t>
            </a:r>
          </a:p>
        </p:txBody>
      </p:sp>
    </p:spTree>
    <p:extLst>
      <p:ext uri="{BB962C8B-B14F-4D97-AF65-F5344CB8AC3E}">
        <p14:creationId xmlns:p14="http://schemas.microsoft.com/office/powerpoint/2010/main" val="37623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CSS </a:t>
            </a:r>
            <a:r>
              <a:rPr lang="en-US" sz="5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Framwork</a:t>
            </a: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&amp; Visual effects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580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Animation effect background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72593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9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65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SKELETON</a:t>
            </a:r>
            <a:endParaRPr sz="65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941" y="1823628"/>
            <a:ext cx="607695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1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4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Button </a:t>
            </a:r>
            <a:r>
              <a:rPr lang="en-US" sz="4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clickhover</a:t>
            </a:r>
            <a:r>
              <a:rPr lang="en-US" sz="4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effect &amp; Box </a:t>
            </a:r>
            <a:r>
              <a:rPr lang="en-US" sz="4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shodow</a:t>
            </a:r>
            <a:r>
              <a:rPr lang="en-US" sz="4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effect</a:t>
            </a:r>
            <a:endParaRPr sz="4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69164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26940" y="397203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Future Scope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374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311700" y="1396315"/>
            <a:ext cx="8520600" cy="34164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en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Deployed-</a:t>
            </a:r>
            <a:r>
              <a:rPr lang="zh-TW" altLang="en-US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endParaRPr lang="en-US" altLang="zh-TW" sz="2000" b="1" dirty="0" smtClean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https</a:t>
            </a:r>
            <a:r>
              <a:rPr lang="en-US" sz="2000" b="1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://</a:t>
            </a:r>
            <a:r>
              <a:rPr lang="en-US" sz="2000" b="1" dirty="0" smtClean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opticsl8b.github.io/Project-Crypto-Lane</a:t>
            </a: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en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endParaRPr sz="20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en" sz="20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GitHub </a:t>
            </a:r>
            <a:r>
              <a:rPr lang="en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repo</a:t>
            </a:r>
            <a:r>
              <a:rPr lang="en-US" altLang="zh-TW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-</a:t>
            </a: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TW" sz="20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https://github.com/opticsl8b/Project-Crypto-Lane</a:t>
            </a:r>
            <a:endParaRPr sz="20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Google Shape;71;p16"/>
          <p:cNvSpPr txBox="1">
            <a:spLocks/>
          </p:cNvSpPr>
          <p:nvPr/>
        </p:nvSpPr>
        <p:spPr>
          <a:xfrm>
            <a:off x="281220" y="814255"/>
            <a:ext cx="5296620" cy="86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200"/>
            </a:pP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Links</a:t>
            </a:r>
            <a:r>
              <a:rPr lang="en-US" altLang="zh-TW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-</a:t>
            </a:r>
            <a:r>
              <a:rPr lang="zh-TW" alt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394917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Questions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141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465320" y="3558540"/>
            <a:ext cx="4359360" cy="122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altLang="zh-TW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Description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123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39340" y="2608050"/>
            <a:ext cx="6500580" cy="353367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Motivation </a:t>
            </a: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/>
            </a:r>
            <a:b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</a:b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for </a:t>
            </a: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development?</a:t>
            </a:r>
            <a:b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</a:b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15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465320" y="3558540"/>
            <a:ext cx="4359360" cy="122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altLang="zh-TW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User </a:t>
            </a: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Story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6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281220" y="814255"/>
            <a:ext cx="5296620" cy="86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5200"/>
            </a:pPr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Process</a:t>
            </a:r>
            <a:r>
              <a:rPr lang="en-US" altLang="zh-TW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-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931200" y="1464895"/>
            <a:ext cx="6120000" cy="34164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7AFCA5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Technologies used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Breakdown of tasks and roles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Challenges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Successes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3120" y="390345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145952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5500" y="413967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   Breakdown of </a:t>
            </a: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/>
            </a:r>
            <a:b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</a:b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tasks </a:t>
            </a: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and roles</a:t>
            </a:r>
          </a:p>
        </p:txBody>
      </p:sp>
    </p:spTree>
    <p:extLst>
      <p:ext uri="{BB962C8B-B14F-4D97-AF65-F5344CB8AC3E}">
        <p14:creationId xmlns:p14="http://schemas.microsoft.com/office/powerpoint/2010/main" val="203832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79" y="524933"/>
            <a:ext cx="7967090" cy="4048983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648570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1676</TotalTime>
  <Words>185</Words>
  <Application>Microsoft Office PowerPoint</Application>
  <PresentationFormat>如螢幕大小 (16:9)</PresentationFormat>
  <Paragraphs>45</Paragraphs>
  <Slides>26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1" baseType="lpstr">
      <vt:lpstr>微软雅黑</vt:lpstr>
      <vt:lpstr>Agency FB</vt:lpstr>
      <vt:lpstr>Arial</vt:lpstr>
      <vt:lpstr>Ink Free</vt:lpstr>
      <vt:lpstr>Simple Light</vt:lpstr>
      <vt:lpstr>Crypto Lane</vt:lpstr>
      <vt:lpstr>Concept-</vt:lpstr>
      <vt:lpstr>Description</vt:lpstr>
      <vt:lpstr>Motivation  for development? </vt:lpstr>
      <vt:lpstr>User Story</vt:lpstr>
      <vt:lpstr>Process-</vt:lpstr>
      <vt:lpstr>Technologies used</vt:lpstr>
      <vt:lpstr>    Breakdown of  tasks and roles</vt:lpstr>
      <vt:lpstr>PowerPoint 簡報</vt:lpstr>
      <vt:lpstr>PowerPoint 簡報</vt:lpstr>
      <vt:lpstr>Challenges</vt:lpstr>
      <vt:lpstr>Successes</vt:lpstr>
      <vt:lpstr>Demo</vt:lpstr>
      <vt:lpstr>Initialise</vt:lpstr>
      <vt:lpstr>Fiat Button</vt:lpstr>
      <vt:lpstr>Social Media-News feed</vt:lpstr>
      <vt:lpstr>Price Comparison</vt:lpstr>
      <vt:lpstr>Coin Scope</vt:lpstr>
      <vt:lpstr>PowerPoint 簡報</vt:lpstr>
      <vt:lpstr>CSS Framwork &amp; Visual effects</vt:lpstr>
      <vt:lpstr>Animation effect background</vt:lpstr>
      <vt:lpstr>SKELETON</vt:lpstr>
      <vt:lpstr>Button clickhover effect &amp; Box shodow effect</vt:lpstr>
      <vt:lpstr>Future Scope</vt:lpstr>
      <vt:lpstr>PowerPoint 簡報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cp:lastModifiedBy>Cheng George</cp:lastModifiedBy>
  <cp:revision>20</cp:revision>
  <dcterms:modified xsi:type="dcterms:W3CDTF">2022-01-31T10:54:53Z</dcterms:modified>
</cp:coreProperties>
</file>